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EBC78-901A-4DC4-96E1-C09B724CF88D}" v="2" dt="2019-08-28T18:49:32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ene Bahler" userId="cb98c54dd3a4f155" providerId="LiveId" clId="{D74EBC78-901A-4DC4-96E1-C09B724CF88D}"/>
    <pc:docChg chg="undo modSld">
      <pc:chgData name="Carlene Bahler" userId="cb98c54dd3a4f155" providerId="LiveId" clId="{D74EBC78-901A-4DC4-96E1-C09B724CF88D}" dt="2019-08-28T18:49:32.128" v="3" actId="207"/>
      <pc:docMkLst>
        <pc:docMk/>
      </pc:docMkLst>
      <pc:sldChg chg="modSp">
        <pc:chgData name="Carlene Bahler" userId="cb98c54dd3a4f155" providerId="LiveId" clId="{D74EBC78-901A-4DC4-96E1-C09B724CF88D}" dt="2019-08-28T18:49:32.128" v="3" actId="207"/>
        <pc:sldMkLst>
          <pc:docMk/>
          <pc:sldMk cId="3276763170" sldId="256"/>
        </pc:sldMkLst>
        <pc:spChg chg="mod">
          <ac:chgData name="Carlene Bahler" userId="cb98c54dd3a4f155" providerId="LiveId" clId="{D74EBC78-901A-4DC4-96E1-C09B724CF88D}" dt="2019-08-28T18:49:32.128" v="3" actId="207"/>
          <ac:spMkLst>
            <pc:docMk/>
            <pc:sldMk cId="3276763170" sldId="256"/>
            <ac:spMk id="6" creationId="{F92CDE9A-97E6-418B-9E49-7F8541E55776}"/>
          </ac:spMkLst>
        </pc:spChg>
        <pc:picChg chg="mod">
          <ac:chgData name="Carlene Bahler" userId="cb98c54dd3a4f155" providerId="LiveId" clId="{D74EBC78-901A-4DC4-96E1-C09B724CF88D}" dt="2019-08-28T18:49:18.173" v="2" actId="1076"/>
          <ac:picMkLst>
            <pc:docMk/>
            <pc:sldMk cId="3276763170" sldId="256"/>
            <ac:picMk id="5" creationId="{B950AF26-69F5-4395-B955-0B440DC891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B56CD-F9A8-45D2-ACF1-428441F67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B8E17-25F2-4C6B-B8E9-8524B3F6E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51E9C-5C6E-4AC5-8EFB-DB3A4D78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05066-42B8-48CF-B277-963A8281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121B8-7F87-42A6-BB46-081E2445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8929-C7E8-4976-834F-A6C1F645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41EF1-C9DD-4020-A92A-C57A49C3A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2FA9A-454B-4075-9879-DD4B5FC1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68C30-385D-4D7A-A67D-72E7BB39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DD4C-63AC-4FFB-94F8-EDA50D38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8833E-4618-4D29-AB39-93EF21117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370B9-05CC-4063-837A-92B89F479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5FCC2-83B1-47CA-BA36-BD0CCDBF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45C0C-0C6F-4D1A-9386-DA5CAF35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74ECD-3E8B-4864-A6EA-C4E3106C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F1D7-6F73-4828-86B2-EC05D3D8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8E719-D04E-44ED-8381-847114309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F268-4ABC-4D18-9D59-A36C2B16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87BC8-FA2E-4548-B5AB-20F17ECF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2EA03-694E-422C-A891-E07577AE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DCEF-5012-4B08-9891-F61EA6A7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39FE9-33CA-4E39-83CC-AAA4027B7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76995-B3CA-4E47-A2DF-BF83186E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483F0-50F3-407E-A3A6-7510CA76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87DC4-7FE1-4EBC-9E42-8FBE96B1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2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D9AF-21C6-4D3D-9AAD-F6E5F4A3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A952-0A4F-4BF1-B390-C4ADA1338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4EDE0-ADA8-4D0B-AE8F-89021FD39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7E83A-9BBF-4D54-B068-57EA92EE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AD430-A9E1-4BB1-913C-E585A628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97AD-A988-42B8-A3B9-97BB9987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FA8D-8033-4C52-9FC7-53101F5F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1957B-7545-4DEF-A8BD-8878A2FF8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A22CE-BB73-4D98-B91E-7E2549B7C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417BD-BBCD-4F71-82EC-4C4211FA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87C12-3312-4131-8AA4-6C7171C85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141DF-C4A7-4B17-87AF-4E64ABD0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D1D3F-3209-448F-A071-E42369DF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CB99C-69C3-4EF7-B2AE-A4395456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2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6560-075D-413A-A2F4-F8DD12D2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D6595-966D-48E8-A5BA-00068D70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6E3B4-E211-47BB-A86A-69EAA423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241C1-FDFA-41AB-9B21-548F09B6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2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DEAF8-395A-4116-866D-72F27E35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65F992-AA2D-4539-B535-9C8D33B4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14A1F-A917-4A0A-A020-F9982F31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E8CF-95B6-41D6-BB5A-A1AA025B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9462B-BC6C-40D3-AF64-219A8245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68DBD-E1DB-4263-91CF-3DBF800F9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DDE6E-CBA5-4F0E-8791-6B91AA98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E2467-4417-41EF-9900-55A71A61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9EC82-4720-44E8-A7A6-D2C4678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1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25DC-C74C-4BF1-A0C2-ABF8F522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1AEB2D-9656-4988-BBCB-13094917D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57D69-0588-4B33-BC49-E703FE98A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25F24-59AF-4476-8126-6E4CF659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1BA10-D3E3-4057-8624-269B584D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58F30-46DE-4F25-BF0A-31A3DD47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6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CB9B2-ABA7-4DD4-9156-C43D00B6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ABDBC-555D-4FF5-8F2B-F3C3D35D4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96C00-242A-45AA-9CB3-C38735590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02B9-CF50-43A9-915C-D3954FF14DAA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D3A3D-4865-4AEF-A4C5-CFD75233E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25431-B124-461D-AAA4-1A0409285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5B7D-850D-4BB6-9B18-5AD1A4F6F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marketsandfinancesummit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9C5B-4871-48B3-A2F8-E01C84A91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C20A2-634D-4F7A-9C0C-576AB71BA1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950AF26-69F5-4395-B955-0B440DC89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300"/>
            <a:ext cx="12192000" cy="71580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2CDE9A-97E6-418B-9E49-7F8541E55776}"/>
              </a:ext>
            </a:extLst>
          </p:cNvPr>
          <p:cNvSpPr txBox="1"/>
          <p:nvPr/>
        </p:nvSpPr>
        <p:spPr>
          <a:xfrm>
            <a:off x="2180958" y="5934670"/>
            <a:ext cx="7677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envmarketsandfinancesummit.com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6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Bahler</dc:creator>
  <cp:lastModifiedBy>Carlene Bahler</cp:lastModifiedBy>
  <cp:revision>1</cp:revision>
  <dcterms:created xsi:type="dcterms:W3CDTF">2019-08-28T18:43:31Z</dcterms:created>
  <dcterms:modified xsi:type="dcterms:W3CDTF">2019-08-28T18:49:39Z</dcterms:modified>
</cp:coreProperties>
</file>